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34E767-21EE-4101-B157-28A43E65346E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EEFDC1-A2F1-4E9F-A330-493E48F1E1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3728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256602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666893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077185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487476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A838D6E4-B768-4C54-9716-BEA7B5F9B172}" type="slidenum">
              <a:rPr lang="es-MX" altLang="es-MX">
                <a:solidFill>
                  <a:srgbClr val="000000"/>
                </a:solidFill>
                <a:latin typeface="Times New Roman" pitchFamily="16" charset="0"/>
              </a:rPr>
              <a:pPr eaLnBrk="1"/>
              <a:t>1</a:t>
            </a:fld>
            <a:endParaRPr lang="es-MX" altLang="es-MX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32771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2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 altLang="es-MX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4354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386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4107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148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642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8149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8512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5415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256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9875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7568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4934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hyperlink" Target="http://www.torreon.gob.mx/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80" y="273629"/>
            <a:ext cx="3343680" cy="509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536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7280" y="239065"/>
            <a:ext cx="1987200" cy="6754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5364" name="Text Box 3"/>
          <p:cNvSpPr txBox="1">
            <a:spLocks noChangeArrowheads="1"/>
          </p:cNvSpPr>
          <p:nvPr/>
        </p:nvSpPr>
        <p:spPr bwMode="auto">
          <a:xfrm>
            <a:off x="1632960" y="979303"/>
            <a:ext cx="5459320" cy="3153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55188" rIns="81639" bIns="4082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>
              <a:buClrTx/>
              <a:buFontTx/>
              <a:buNone/>
            </a:pPr>
            <a:r>
              <a:rPr lang="es-MX" altLang="es-MX" dirty="0">
                <a:solidFill>
                  <a:srgbClr val="000000"/>
                </a:solidFill>
              </a:rPr>
              <a:t>Índice de Información Presupuestal Municipal 2016</a:t>
            </a:r>
          </a:p>
        </p:txBody>
      </p:sp>
      <p:sp>
        <p:nvSpPr>
          <p:cNvPr id="15365" name="Text Box 4"/>
          <p:cNvSpPr txBox="1">
            <a:spLocks noChangeArrowheads="1"/>
          </p:cNvSpPr>
          <p:nvPr/>
        </p:nvSpPr>
        <p:spPr bwMode="auto">
          <a:xfrm>
            <a:off x="195840" y="1294697"/>
            <a:ext cx="8752320" cy="1012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55188" rIns="81639" bIns="4082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algn="just" eaLnBrk="1">
              <a:buClrTx/>
              <a:buSzTx/>
              <a:buFontTx/>
              <a:buNone/>
            </a:pPr>
            <a:r>
              <a:rPr lang="es-MX" altLang="es-MX" dirty="0" smtClean="0">
                <a:solidFill>
                  <a:srgbClr val="000000"/>
                </a:solidFill>
              </a:rPr>
              <a:t>22</a:t>
            </a:r>
            <a:r>
              <a:rPr lang="es-MX" altLang="es-MX" dirty="0">
                <a:solidFill>
                  <a:srgbClr val="000000"/>
                </a:solidFill>
              </a:rPr>
              <a:t>.- Desglosé de la Ley de Ingresos por total  de ingreso por concepto de convenios, disponible en la Pagina de gobierno Municipal </a:t>
            </a:r>
            <a:r>
              <a:rPr lang="es-MX" altLang="es-MX" dirty="0">
                <a:solidFill>
                  <a:srgbClr val="000000"/>
                </a:solidFill>
                <a:hlinkClick r:id="rId5"/>
              </a:rPr>
              <a:t>www.torreon.gob.mx</a:t>
            </a:r>
            <a:r>
              <a:rPr lang="es-MX" altLang="es-MX" dirty="0">
                <a:solidFill>
                  <a:srgbClr val="000000"/>
                </a:solidFill>
              </a:rPr>
              <a:t> </a:t>
            </a:r>
          </a:p>
        </p:txBody>
      </p:sp>
      <p:pic>
        <p:nvPicPr>
          <p:cNvPr id="15366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320" y="2122783"/>
            <a:ext cx="7407360" cy="4164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9996723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32</Words>
  <Application>Microsoft Office PowerPoint</Application>
  <PresentationFormat>Presentación en pantalla (4:3)</PresentationFormat>
  <Paragraphs>3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pmt</dc:creator>
  <cp:lastModifiedBy>pmt</cp:lastModifiedBy>
  <cp:revision>24</cp:revision>
  <dcterms:created xsi:type="dcterms:W3CDTF">2016-05-27T14:26:58Z</dcterms:created>
  <dcterms:modified xsi:type="dcterms:W3CDTF">2016-05-27T15:21:37Z</dcterms:modified>
</cp:coreProperties>
</file>