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838D6E4-B768-4C54-9716-BEA7B5F9B172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45932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95840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22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convenios,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20" y="2122783"/>
            <a:ext cx="7407360" cy="416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99672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24</cp:revision>
  <dcterms:created xsi:type="dcterms:W3CDTF">2016-05-27T14:26:58Z</dcterms:created>
  <dcterms:modified xsi:type="dcterms:W3CDTF">2016-05-27T15:21:37Z</dcterms:modified>
</cp:coreProperties>
</file>